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1" r:id="rId4"/>
    <p:sldId id="272" r:id="rId5"/>
    <p:sldId id="258" r:id="rId6"/>
    <p:sldId id="259" r:id="rId7"/>
    <p:sldId id="273" r:id="rId8"/>
    <p:sldId id="260" r:id="rId9"/>
    <p:sldId id="261" r:id="rId10"/>
    <p:sldId id="262" r:id="rId11"/>
    <p:sldId id="267" r:id="rId12"/>
    <p:sldId id="265" r:id="rId13"/>
    <p:sldId id="263" r:id="rId14"/>
    <p:sldId id="264" r:id="rId15"/>
    <p:sldId id="270" r:id="rId16"/>
    <p:sldId id="266" r:id="rId17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3" d="100"/>
          <a:sy n="53" d="100"/>
        </p:scale>
        <p:origin x="72" y="31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40">
          <a:fgClr>
            <a:schemeClr val="bg2">
              <a:lumMod val="5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t="20589" b="2941"/>
          <a:stretch/>
        </p:blipFill>
        <p:spPr>
          <a:xfrm>
            <a:off x="1270000" y="5181600"/>
            <a:ext cx="13716000" cy="38246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t="7984" b="11344"/>
          <a:stretch/>
        </p:blipFill>
        <p:spPr>
          <a:xfrm>
            <a:off x="1270000" y="76200"/>
            <a:ext cx="13716000" cy="506348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12457" cy="9067800"/>
          </a:xfrm>
          <a:prstGeom prst="rect">
            <a:avLst/>
          </a:prstGeom>
        </p:spPr>
      </p:pic>
      <p:sp>
        <p:nvSpPr>
          <p:cNvPr id="3" name="Текстово поле 2"/>
          <p:cNvSpPr txBox="1"/>
          <p:nvPr/>
        </p:nvSpPr>
        <p:spPr>
          <a:xfrm>
            <a:off x="13385800" y="3352800"/>
            <a:ext cx="381000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36000" rIns="36000" rtlCol="0">
            <a:spAutoFit/>
          </a:bodyPr>
          <a:lstStyle/>
          <a:p>
            <a:r>
              <a:rPr lang="bg-BG" b="1" dirty="0" smtClean="0"/>
              <a:t> 80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320765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63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699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04800"/>
            <a:ext cx="16256000" cy="9753600"/>
          </a:xfrm>
          <a:prstGeom prst="rect">
            <a:avLst/>
          </a:prstGeom>
        </p:spPr>
      </p:pic>
      <p:sp>
        <p:nvSpPr>
          <p:cNvPr id="4" name="Текстово поле 3"/>
          <p:cNvSpPr txBox="1"/>
          <p:nvPr/>
        </p:nvSpPr>
        <p:spPr>
          <a:xfrm>
            <a:off x="11404600" y="5181600"/>
            <a:ext cx="419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Автор на церемониалния марш на Българската армия „Весели в боя“</a:t>
            </a:r>
            <a:endParaRPr lang="en-GB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168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904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14</Words>
  <Application>Microsoft Office PowerPoint</Application>
  <PresentationFormat>По избор</PresentationFormat>
  <Paragraphs>2</Paragraphs>
  <Slides>16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16</vt:i4>
      </vt:variant>
    </vt:vector>
  </HeadingPairs>
  <TitlesOfParts>
    <vt:vector size="20" baseType="lpstr">
      <vt:lpstr>Arial</vt:lpstr>
      <vt:lpstr>Calibri</vt:lpstr>
      <vt:lpstr>Cambria</vt:lpstr>
      <vt:lpstr>Office Theme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cp:lastModifiedBy>velislava_vatova</cp:lastModifiedBy>
  <cp:revision>5</cp:revision>
  <dcterms:created xsi:type="dcterms:W3CDTF">2006-08-16T00:00:00Z</dcterms:created>
  <dcterms:modified xsi:type="dcterms:W3CDTF">2026-07-09T11:35:49Z</dcterms:modified>
</cp:coreProperties>
</file>